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23" r:id="rId30"/>
    <p:sldId id="342" r:id="rId31"/>
    <p:sldId id="343" r:id="rId32"/>
    <p:sldId id="295" r:id="rId33"/>
    <p:sldId id="309" r:id="rId34"/>
    <p:sldId id="296" r:id="rId35"/>
    <p:sldId id="297" r:id="rId36"/>
    <p:sldId id="298" r:id="rId37"/>
    <p:sldId id="305" r:id="rId38"/>
    <p:sldId id="299" r:id="rId39"/>
    <p:sldId id="300" r:id="rId40"/>
    <p:sldId id="270" r:id="rId41"/>
    <p:sldId id="302" r:id="rId42"/>
    <p:sldId id="259" r:id="rId43"/>
    <p:sldId id="303" r:id="rId44"/>
    <p:sldId id="311" r:id="rId45"/>
    <p:sldId id="258" r:id="rId46"/>
    <p:sldId id="257" r:id="rId47"/>
    <p:sldId id="312" r:id="rId48"/>
    <p:sldId id="313" r:id="rId49"/>
    <p:sldId id="260" r:id="rId50"/>
    <p:sldId id="301" r:id="rId51"/>
    <p:sldId id="306" r:id="rId52"/>
    <p:sldId id="310" r:id="rId53"/>
    <p:sldId id="307" r:id="rId54"/>
    <p:sldId id="304" r:id="rId55"/>
    <p:sldId id="308" r:id="rId56"/>
    <p:sldId id="26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gif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214" y="4064080"/>
            <a:ext cx="503872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</a:t>
            </a:r>
            <a:endParaRPr lang="en-US" altLang="zh-CN" sz="48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7352" y="24615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15621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to install Jmeter in easy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5" y="2254674"/>
            <a:ext cx="38100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0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dn.guru99.com/images/ApacheJmeter2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34" y="1762769"/>
            <a:ext cx="40290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28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cdn.guru99.com/images/ApacheJmeterSn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98" y="797474"/>
            <a:ext cx="7058025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8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cdn.guru99.com/images/ApacheJmeterCommand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23" y="2314339"/>
            <a:ext cx="75533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9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cdn.guru99.com/images/Jme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951" y="2277716"/>
            <a:ext cx="70675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0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cdn.guru99.com/images/Thread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94" y="2130944"/>
            <a:ext cx="71151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8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dn.guru99.com/images/Sampl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35" y="2559899"/>
            <a:ext cx="64674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6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cdn.guru99.com/images/JmeterFTP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26" y="2876549"/>
            <a:ext cx="36004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cdn.guru99.com/images/FTPRequ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49" y="1885416"/>
            <a:ext cx="5191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3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99" y="2108310"/>
            <a:ext cx="54483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8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guru99.com/images/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48" y="818630"/>
            <a:ext cx="490537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87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64" y="1674875"/>
            <a:ext cx="5400675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9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07" y="726541"/>
            <a:ext cx="4867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6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23" y="1852549"/>
            <a:ext cx="50482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4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270" y="2340682"/>
            <a:ext cx="38100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47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cdn.guru99.com/images/ConfigurationEle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27" y="2643187"/>
            <a:ext cx="60198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0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omplete Element reference for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9" y="2004242"/>
            <a:ext cx="3810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omplete Element reference for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2626637"/>
            <a:ext cx="53911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erformance Testing using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2427114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Performance Testing using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1915939"/>
            <a:ext cx="44386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Performance Testing using J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1939751"/>
            <a:ext cx="53435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Performance Testing using Jme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2830339"/>
            <a:ext cx="54483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Performance Testing using Jme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58" y="273670"/>
            <a:ext cx="570547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Performance Testing using Jme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2274714"/>
            <a:ext cx="2657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Performance Testing using Jme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48" y="1638564"/>
            <a:ext cx="6667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Performance Testing using Jme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2854151"/>
            <a:ext cx="3810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8" name="Picture 18" descr="Performance Testing using Jmet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00" y="822548"/>
            <a:ext cx="57054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Performance Testing using Jmeter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58" y="2916858"/>
            <a:ext cx="5524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 descr="Performance Testing using Jmet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5" y="1171840"/>
            <a:ext cx="5715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98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ow to use Timers in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3" y="2140059"/>
            <a:ext cx="51339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ow to use Timers in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3" y="2527409"/>
            <a:ext cx="54768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ow to use Timers in J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452688"/>
            <a:ext cx="5943600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How to use Timers in Jme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249363"/>
            <a:ext cx="58197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How to use Timers in Jme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33600"/>
            <a:ext cx="5191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How to use Timers in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19188"/>
            <a:ext cx="51339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8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ow to use Controllers in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2428592"/>
            <a:ext cx="62674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ow to use Controllers in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2490504"/>
            <a:ext cx="51816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ow to use Controllers in J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2169829"/>
            <a:ext cx="26098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ow to use Controllers in JMe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1437992"/>
            <a:ext cx="3952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ow to use Controllers in JMe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1872967"/>
            <a:ext cx="6400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How to use Controllers in JMe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1582454"/>
            <a:ext cx="405765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How to use Controllers in JMe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1309404"/>
            <a:ext cx="398145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How to use Controllers in JMe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668" y="2444467"/>
            <a:ext cx="45910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0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use Processor in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7" y="1384095"/>
            <a:ext cx="539115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ow to use Processor in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32" y="3519772"/>
            <a:ext cx="53911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ow to use Processor in J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268" y="2399546"/>
            <a:ext cx="55149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3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guru99.com/images/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27" y="847630"/>
            <a:ext cx="4333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8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ow to perform Distributed Testing in J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37" y="1567758"/>
            <a:ext cx="46101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ow to perform Distributed Testing in J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54063"/>
            <a:ext cx="51625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27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Best Practices for your Jmeter Te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58" y="516802"/>
            <a:ext cx="44958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8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775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5868576"/>
            <a:ext cx="12192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</a:rPr>
              <a:t>http://www.hostedredmine.com/projects/software_testing/wiki/2016-2</a:t>
            </a:r>
          </a:p>
          <a:p>
            <a:pPr algn="ctr"/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2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515226" y="2705100"/>
            <a:ext cx="581024" cy="2716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产品设计基础</a:t>
            </a:r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在线思维导图工具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黑盒测试案例设计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dirty="0"/>
              <a:t>软件测试基础</a:t>
            </a:r>
            <a:endParaRPr lang="zh-CN" altLang="en-US" sz="23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Web </a:t>
            </a:r>
            <a:r>
              <a:rPr lang="zh-CN" altLang="en-US" sz="2300" kern="1200" dirty="0"/>
              <a:t>自动化测试工具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在线项目管理工具</a:t>
            </a:r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综合案例实战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guru99.com/images/IM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72" y="2613041"/>
            <a:ext cx="20955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03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7237810" y="2391937"/>
            <a:ext cx="10482" cy="7896"/>
          </a:xfrm>
          <a:custGeom>
            <a:avLst/>
            <a:gdLst>
              <a:gd name="connsiteX0" fmla="*/ 0 w 10482"/>
              <a:gd name="connsiteY0" fmla="*/ 0 h 7896"/>
              <a:gd name="connsiteX1" fmla="*/ 10482 w 10482"/>
              <a:gd name="connsiteY1" fmla="*/ 0 h 7896"/>
              <a:gd name="connsiteX2" fmla="*/ 4808 w 10482"/>
              <a:gd name="connsiteY2" fmla="*/ 7896 h 7896"/>
              <a:gd name="connsiteX3" fmla="*/ 0 w 10482"/>
              <a:gd name="connsiteY3" fmla="*/ 0 h 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2" h="7896">
                <a:moveTo>
                  <a:pt x="0" y="0"/>
                </a:moveTo>
                <a:lnTo>
                  <a:pt x="10482" y="0"/>
                </a:lnTo>
                <a:lnTo>
                  <a:pt x="4808" y="7896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6059487" y="2407730"/>
            <a:ext cx="2203567" cy="1636908"/>
          </a:xfrm>
          <a:custGeom>
            <a:avLst/>
            <a:gdLst>
              <a:gd name="connsiteX0" fmla="*/ 1176356 w 2173289"/>
              <a:gd name="connsiteY0" fmla="*/ 0 h 1636908"/>
              <a:gd name="connsiteX1" fmla="*/ 2173289 w 2173289"/>
              <a:gd name="connsiteY1" fmla="*/ 1636908 h 1636908"/>
              <a:gd name="connsiteX2" fmla="*/ 0 w 2173289"/>
              <a:gd name="connsiteY2" fmla="*/ 1636908 h 1636908"/>
              <a:gd name="connsiteX3" fmla="*/ 1176356 w 2173289"/>
              <a:gd name="connsiteY3" fmla="*/ 0 h 163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3289" h="1636908">
                <a:moveTo>
                  <a:pt x="1176356" y="0"/>
                </a:moveTo>
                <a:lnTo>
                  <a:pt x="2173289" y="1636908"/>
                </a:lnTo>
                <a:lnTo>
                  <a:pt x="0" y="1636908"/>
                </a:lnTo>
                <a:lnTo>
                  <a:pt x="1176356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4889907" y="4036741"/>
            <a:ext cx="2364059" cy="1644804"/>
          </a:xfrm>
          <a:prstGeom prst="triangle">
            <a:avLst/>
          </a:prstGeom>
          <a:pattFill prst="lgGri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10800000">
            <a:off x="4889905" y="591015"/>
            <a:ext cx="2358385" cy="1800920"/>
          </a:xfrm>
          <a:custGeom>
            <a:avLst/>
            <a:gdLst>
              <a:gd name="connsiteX0" fmla="*/ 0 w 2358385"/>
              <a:gd name="connsiteY0" fmla="*/ 0 h 1644804"/>
              <a:gd name="connsiteX1" fmla="*/ 2353577 w 2358385"/>
              <a:gd name="connsiteY1" fmla="*/ 0 h 1644804"/>
              <a:gd name="connsiteX2" fmla="*/ 2358385 w 2358385"/>
              <a:gd name="connsiteY2" fmla="*/ 7896 h 1644804"/>
              <a:gd name="connsiteX3" fmla="*/ 1182029 w 2358385"/>
              <a:gd name="connsiteY3" fmla="*/ 1644804 h 1644804"/>
              <a:gd name="connsiteX4" fmla="*/ 0 w 2358385"/>
              <a:gd name="connsiteY4" fmla="*/ 0 h 164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8385" h="1644804">
                <a:moveTo>
                  <a:pt x="0" y="0"/>
                </a:moveTo>
                <a:lnTo>
                  <a:pt x="2353577" y="0"/>
                </a:lnTo>
                <a:lnTo>
                  <a:pt x="2358385" y="7896"/>
                </a:lnTo>
                <a:lnTo>
                  <a:pt x="1182029" y="164480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3745091" y="2391934"/>
            <a:ext cx="2336622" cy="1652702"/>
          </a:xfrm>
          <a:prstGeom prst="triangle">
            <a:avLst>
              <a:gd name="adj" fmla="val 4921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注: 弯曲线形(无边框) 19"/>
          <p:cNvSpPr/>
          <p:nvPr/>
        </p:nvSpPr>
        <p:spPr>
          <a:xfrm>
            <a:off x="8263054" y="2733074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标注: 弯曲线形(无边框) 21"/>
          <p:cNvSpPr/>
          <p:nvPr/>
        </p:nvSpPr>
        <p:spPr>
          <a:xfrm>
            <a:off x="7334066" y="968992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标注: 弯曲线形(无边框) 22"/>
          <p:cNvSpPr/>
          <p:nvPr/>
        </p:nvSpPr>
        <p:spPr>
          <a:xfrm>
            <a:off x="7334066" y="4369982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直角三角形 20"/>
          <p:cNvSpPr/>
          <p:nvPr/>
        </p:nvSpPr>
        <p:spPr>
          <a:xfrm rot="10800000">
            <a:off x="4889904" y="2391935"/>
            <a:ext cx="1169583" cy="1629013"/>
          </a:xfrm>
          <a:prstGeom prst="rtTriangle">
            <a:avLst/>
          </a:prstGeom>
          <a:pattFill prst="wave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/>
          <p:cNvSpPr/>
          <p:nvPr/>
        </p:nvSpPr>
        <p:spPr>
          <a:xfrm rot="10800000" flipH="1">
            <a:off x="6059489" y="2399832"/>
            <a:ext cx="1188803" cy="164480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注: 弯曲线形(无边框) 26"/>
          <p:cNvSpPr/>
          <p:nvPr/>
        </p:nvSpPr>
        <p:spPr>
          <a:xfrm>
            <a:off x="2442333" y="2750145"/>
            <a:ext cx="1857975" cy="511167"/>
          </a:xfrm>
          <a:prstGeom prst="callout2">
            <a:avLst>
              <a:gd name="adj1" fmla="val 18750"/>
              <a:gd name="adj2" fmla="val 38860"/>
              <a:gd name="adj3" fmla="val 23651"/>
              <a:gd name="adj4" fmla="val 63560"/>
              <a:gd name="adj5" fmla="val 188465"/>
              <a:gd name="adj6" fmla="val 1117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标注: 弯曲线形(无边框) 27"/>
          <p:cNvSpPr/>
          <p:nvPr/>
        </p:nvSpPr>
        <p:spPr>
          <a:xfrm>
            <a:off x="3069145" y="1606898"/>
            <a:ext cx="1857975" cy="511167"/>
          </a:xfrm>
          <a:prstGeom prst="callout2">
            <a:avLst>
              <a:gd name="adj1" fmla="val 16300"/>
              <a:gd name="adj2" fmla="val 53018"/>
              <a:gd name="adj3" fmla="val 18750"/>
              <a:gd name="adj4" fmla="val 92550"/>
              <a:gd name="adj5" fmla="val 239925"/>
              <a:gd name="adj6" fmla="val 120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bug5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3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97156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HostedRedmine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1245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Redmine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1703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Redmine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</a:p>
        </p:txBody>
      </p:sp>
      <p:pic>
        <p:nvPicPr>
          <p:cNvPr id="6" name="图片 5" descr="... 笔记本电脑上如何通过SSH翻墙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73" y="4162476"/>
            <a:ext cx="4001429" cy="2204869"/>
          </a:xfrm>
          <a:prstGeom prst="rect">
            <a:avLst/>
          </a:prstGeom>
        </p:spPr>
      </p:pic>
      <p:pic>
        <p:nvPicPr>
          <p:cNvPr id="1026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97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61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486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45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98234" y="256482"/>
            <a:ext cx="3256156" cy="63561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6986" y="256481"/>
            <a:ext cx="3256156" cy="6356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45367" y="3122345"/>
            <a:ext cx="1739590" cy="680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连接符: 肘形 16"/>
          <p:cNvCxnSpPr/>
          <p:nvPr/>
        </p:nvCxnSpPr>
        <p:spPr>
          <a:xfrm rot="10800000" flipV="1">
            <a:off x="4215162" y="2837989"/>
            <a:ext cx="2676292" cy="284356"/>
          </a:xfrm>
          <a:prstGeom prst="bentConnector3">
            <a:avLst>
              <a:gd name="adj1" fmla="val 1000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15" idx="2"/>
            <a:endCxn id="16" idx="1"/>
          </p:cNvCxnSpPr>
          <p:nvPr/>
        </p:nvCxnSpPr>
        <p:spPr>
          <a:xfrm rot="16200000" flipH="1">
            <a:off x="5383252" y="2634479"/>
            <a:ext cx="340112" cy="26762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84957" y="2299089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4957" y="3683773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7761249" y="646772"/>
            <a:ext cx="0" cy="219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891454" y="635623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设计测试案例</a:t>
            </a:r>
          </a:p>
        </p:txBody>
      </p:sp>
      <p:sp>
        <p:nvSpPr>
          <p:cNvPr id="13" name="矩形 12"/>
          <p:cNvSpPr/>
          <p:nvPr/>
        </p:nvSpPr>
        <p:spPr>
          <a:xfrm>
            <a:off x="6891454" y="1538872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执行测试案例</a:t>
            </a:r>
          </a:p>
        </p:txBody>
      </p:sp>
      <p:sp>
        <p:nvSpPr>
          <p:cNvPr id="14" name="矩形 13"/>
          <p:cNvSpPr/>
          <p:nvPr/>
        </p:nvSpPr>
        <p:spPr>
          <a:xfrm>
            <a:off x="6891454" y="2442121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提交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7761249" y="4284857"/>
            <a:ext cx="0" cy="1625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91454" y="3802569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回归测试</a:t>
            </a:r>
          </a:p>
        </p:txBody>
      </p:sp>
      <p:sp>
        <p:nvSpPr>
          <p:cNvPr id="25" name="菱形 24"/>
          <p:cNvSpPr/>
          <p:nvPr/>
        </p:nvSpPr>
        <p:spPr>
          <a:xfrm>
            <a:off x="6891454" y="4700241"/>
            <a:ext cx="1739590" cy="68022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32" name="连接符: 肘形 31"/>
          <p:cNvCxnSpPr>
            <a:stCxn id="25" idx="1"/>
            <a:endCxn id="15" idx="1"/>
          </p:cNvCxnSpPr>
          <p:nvPr/>
        </p:nvCxnSpPr>
        <p:spPr>
          <a:xfrm rot="10800000">
            <a:off x="3345368" y="3462458"/>
            <a:ext cx="3546087" cy="1577897"/>
          </a:xfrm>
          <a:prstGeom prst="bentConnector3">
            <a:avLst>
              <a:gd name="adj1" fmla="val 111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84957" y="4571150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reopen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24907" y="5597914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关闭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98234" y="256481"/>
            <a:ext cx="1538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341113" y="236114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077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uru99.com/images/IMG4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92" y="1895475"/>
            <a:ext cx="62579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9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dn.guru99.com/images/JmeterAdvanat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95" y="1276931"/>
            <a:ext cx="637222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27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dn.guru99.com/images/IMG6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763" y="1265614"/>
            <a:ext cx="7315200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3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dn.guru99.com/images/IMG7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585849"/>
            <a:ext cx="48006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0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dn.guru99.com/images/Java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00" y="4179338"/>
            <a:ext cx="13049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dn.guru99.com/images/Administr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40" y="801625"/>
            <a:ext cx="52006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23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397</Words>
  <Application>Microsoft Office PowerPoint</Application>
  <PresentationFormat>宽屏</PresentationFormat>
  <Paragraphs>73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等线</vt:lpstr>
      <vt:lpstr>等线 Light</vt:lpstr>
      <vt:lpstr>微软雅黑</vt:lpstr>
      <vt:lpstr>Arial</vt:lpstr>
      <vt:lpstr>Microsoft Sans 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91</cp:revision>
  <dcterms:created xsi:type="dcterms:W3CDTF">2016-12-06T05:53:29Z</dcterms:created>
  <dcterms:modified xsi:type="dcterms:W3CDTF">2017-01-11T06:09:17Z</dcterms:modified>
</cp:coreProperties>
</file>